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9" r:id="rId12"/>
    <p:sldId id="265" r:id="rId13"/>
    <p:sldId id="268" r:id="rId14"/>
    <p:sldId id="266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0B8BB-13B5-433F-97AD-8BCA7A1B4A2E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BE281-0356-457A-A509-79680AE0FAD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7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27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13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2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70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3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779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12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12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63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69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66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6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06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5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74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E281-0356-457A-A509-79680AE0FA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994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3222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8745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198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1537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9662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0982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922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2615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9608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92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914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AABFB-798E-FE4F-924A-82C8EEF0E0F9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F173A-ED70-CB49-8964-54FA4093360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606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11061" y="122855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sz="7200" dirty="0" smtClean="0"/>
              <a:t>WINTER AND SUMMER</a:t>
            </a:r>
            <a:r>
              <a:rPr lang="es-ES" dirty="0" smtClean="0"/>
              <a:t>	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009900"/>
            <a:ext cx="6400800" cy="1752600"/>
          </a:xfrm>
        </p:spPr>
        <p:txBody>
          <a:bodyPr>
            <a:normAutofit/>
          </a:bodyPr>
          <a:lstStyle/>
          <a:p>
            <a:r>
              <a:rPr lang="es-ES" sz="8800" dirty="0" smtClean="0">
                <a:solidFill>
                  <a:schemeClr val="tx1"/>
                </a:solidFill>
              </a:rPr>
              <a:t>CLOTHES</a:t>
            </a:r>
            <a:endParaRPr lang="es-ES" sz="8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5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Shorts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24120" r="-241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872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Mitten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37080" r="-370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27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Flip flops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41631" r="-416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266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Raincoat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54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Scarf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29267" r="-292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280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T-shirt</a:t>
            </a:r>
            <a:endParaRPr lang="en-U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39495" r="-394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093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Umbrella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29551" r="-295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478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Coat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83" r="2483"/>
          <a:stretch/>
        </p:blipFill>
        <p:spPr>
          <a:xfrm>
            <a:off x="2417704" y="1647061"/>
            <a:ext cx="4553185" cy="4724950"/>
          </a:xfrm>
        </p:spPr>
      </p:pic>
    </p:spTree>
    <p:extLst>
      <p:ext uri="{BB962C8B-B14F-4D97-AF65-F5344CB8AC3E}">
        <p14:creationId xmlns:p14="http://schemas.microsoft.com/office/powerpoint/2010/main" val="266564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Rain boots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8647" b="5482"/>
          <a:stretch/>
        </p:blipFill>
        <p:spPr>
          <a:xfrm>
            <a:off x="1524000" y="1417638"/>
            <a:ext cx="6278504" cy="4904140"/>
          </a:xfrm>
        </p:spPr>
      </p:pic>
    </p:spTree>
    <p:extLst>
      <p:ext uri="{BB962C8B-B14F-4D97-AF65-F5344CB8AC3E}">
        <p14:creationId xmlns:p14="http://schemas.microsoft.com/office/powerpoint/2010/main" val="216763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Sunglasses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t="65" b="65"/>
          <a:stretch>
            <a:fillRect/>
          </a:stretch>
        </p:blipFill>
        <p:spPr>
          <a:xfrm>
            <a:off x="1063036" y="2014127"/>
            <a:ext cx="6758281" cy="3716794"/>
          </a:xfrm>
        </p:spPr>
      </p:pic>
    </p:spTree>
    <p:extLst>
      <p:ext uri="{BB962C8B-B14F-4D97-AF65-F5344CB8AC3E}">
        <p14:creationId xmlns:p14="http://schemas.microsoft.com/office/powerpoint/2010/main" val="293844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Gloves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21406" r="-21406"/>
          <a:stretch>
            <a:fillRect/>
          </a:stretch>
        </p:blipFill>
        <p:spPr>
          <a:xfrm>
            <a:off x="1047665" y="1417638"/>
            <a:ext cx="5569036" cy="3917950"/>
          </a:xfrm>
        </p:spPr>
      </p:pic>
    </p:spTree>
    <p:extLst>
      <p:ext uri="{BB962C8B-B14F-4D97-AF65-F5344CB8AC3E}">
        <p14:creationId xmlns:p14="http://schemas.microsoft.com/office/powerpoint/2010/main" val="174197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Swimsuit</a:t>
            </a:r>
            <a:br>
              <a:rPr lang="es-ES" dirty="0" smtClean="0"/>
            </a:b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3"/>
          <a:srcRect l="-131831" r="-1318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342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Sandals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11368" r="-11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316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Hat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27846" r="-278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036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Earmuffs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rcRect l="-18099" r="-18099"/>
          <a:stretch>
            <a:fillRect/>
          </a:stretch>
        </p:blipFill>
        <p:spPr>
          <a:xfrm>
            <a:off x="588904" y="1417638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7415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37</Words>
  <Application>Microsoft Office PowerPoint</Application>
  <PresentationFormat>Presentación en pantalla (4:3)</PresentationFormat>
  <Paragraphs>33</Paragraphs>
  <Slides>16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WINTER AND SUMMER </vt:lpstr>
      <vt:lpstr>Coat</vt:lpstr>
      <vt:lpstr>Rain boots</vt:lpstr>
      <vt:lpstr>Sunglasses</vt:lpstr>
      <vt:lpstr>Gloves</vt:lpstr>
      <vt:lpstr>Swimsuit </vt:lpstr>
      <vt:lpstr>Sandals</vt:lpstr>
      <vt:lpstr>Hat</vt:lpstr>
      <vt:lpstr>Earmuffs</vt:lpstr>
      <vt:lpstr>Shorts</vt:lpstr>
      <vt:lpstr>Mitten</vt:lpstr>
      <vt:lpstr>Flip flops</vt:lpstr>
      <vt:lpstr>Raincoat</vt:lpstr>
      <vt:lpstr>Scarf</vt:lpstr>
      <vt:lpstr>T-shirt</vt:lpstr>
      <vt:lpstr>Umbrella</vt:lpstr>
    </vt:vector>
  </TitlesOfParts>
  <Company>maxahonda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and Summer</dc:title>
  <dc:creator>antonio martinez</dc:creator>
  <cp:lastModifiedBy>CECE 02</cp:lastModifiedBy>
  <cp:revision>9</cp:revision>
  <dcterms:created xsi:type="dcterms:W3CDTF">2014-11-10T09:17:14Z</dcterms:created>
  <dcterms:modified xsi:type="dcterms:W3CDTF">2015-10-02T08:03:52Z</dcterms:modified>
</cp:coreProperties>
</file>